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8" r:id="rId5"/>
    <p:sldId id="266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D15CD-16D0-489A-98AA-FC4B63BF757A}" v="10" dt="2023-02-01T14:17:17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769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4F8CA157-2C34-4DAB-8203-48AB0D07537C}"/>
    <pc:docChg chg="undo custSel addSld delSld modSld sldOrd">
      <pc:chgData name="Abi Aldridge" userId="77aafed4-63e6-4afd-b539-4bbf4fcc2bfe" providerId="ADAL" clId="{4F8CA157-2C34-4DAB-8203-48AB0D07537C}" dt="2022-10-26T08:18:35.713" v="509" actId="1076"/>
      <pc:docMkLst>
        <pc:docMk/>
      </pc:docMkLst>
      <pc:sldChg chg="addSp delSp modSp mod setBg">
        <pc:chgData name="Abi Aldridge" userId="77aafed4-63e6-4afd-b539-4bbf4fcc2bfe" providerId="ADAL" clId="{4F8CA157-2C34-4DAB-8203-48AB0D07537C}" dt="2022-10-05T15:29:51.964" v="274"/>
        <pc:sldMkLst>
          <pc:docMk/>
          <pc:sldMk cId="3278572915" sldId="258"/>
        </pc:sldMkLst>
        <pc:spChg chg="del">
          <ac:chgData name="Abi Aldridge" userId="77aafed4-63e6-4afd-b539-4bbf4fcc2bfe" providerId="ADAL" clId="{4F8CA157-2C34-4DAB-8203-48AB0D07537C}" dt="2022-10-05T15:14:01.351" v="3" actId="478"/>
          <ac:spMkLst>
            <pc:docMk/>
            <pc:sldMk cId="3278572915" sldId="258"/>
            <ac:spMk id="2" creationId="{C66269E6-BAEA-4866-BABA-DCC78F77F8AD}"/>
          </ac:spMkLst>
        </pc:spChg>
        <pc:spChg chg="del">
          <ac:chgData name="Abi Aldridge" userId="77aafed4-63e6-4afd-b539-4bbf4fcc2bfe" providerId="ADAL" clId="{4F8CA157-2C34-4DAB-8203-48AB0D07537C}" dt="2022-10-05T15:14:03.175" v="4" actId="478"/>
          <ac:spMkLst>
            <pc:docMk/>
            <pc:sldMk cId="3278572915" sldId="258"/>
            <ac:spMk id="3" creationId="{D772EFEB-BC7E-48FB-9CCE-A1588E0E9FEE}"/>
          </ac:spMkLst>
        </pc:spChg>
        <pc:spChg chg="add del mod">
          <ac:chgData name="Abi Aldridge" userId="77aafed4-63e6-4afd-b539-4bbf4fcc2bfe" providerId="ADAL" clId="{4F8CA157-2C34-4DAB-8203-48AB0D07537C}" dt="2022-10-05T15:14:04.820" v="6" actId="478"/>
          <ac:spMkLst>
            <pc:docMk/>
            <pc:sldMk cId="3278572915" sldId="258"/>
            <ac:spMk id="5" creationId="{312F9327-9BBE-165B-5660-2BD38B9F25C8}"/>
          </ac:spMkLst>
        </pc:spChg>
        <pc:spChg chg="add del mod">
          <ac:chgData name="Abi Aldridge" userId="77aafed4-63e6-4afd-b539-4bbf4fcc2bfe" providerId="ADAL" clId="{4F8CA157-2C34-4DAB-8203-48AB0D07537C}" dt="2022-10-05T15:14:03.981" v="5" actId="478"/>
          <ac:spMkLst>
            <pc:docMk/>
            <pc:sldMk cId="3278572915" sldId="258"/>
            <ac:spMk id="7" creationId="{ACD12790-CF90-51A1-46CA-DB237AD805DE}"/>
          </ac:spMkLst>
        </pc:spChg>
      </pc:sldChg>
      <pc:sldChg chg="del ord">
        <pc:chgData name="Abi Aldridge" userId="77aafed4-63e6-4afd-b539-4bbf4fcc2bfe" providerId="ADAL" clId="{4F8CA157-2C34-4DAB-8203-48AB0D07537C}" dt="2022-10-05T15:15:58.199" v="57" actId="47"/>
        <pc:sldMkLst>
          <pc:docMk/>
          <pc:sldMk cId="1973422605" sldId="260"/>
        </pc:sldMkLst>
      </pc:sldChg>
      <pc:sldChg chg="del ord">
        <pc:chgData name="Abi Aldridge" userId="77aafed4-63e6-4afd-b539-4bbf4fcc2bfe" providerId="ADAL" clId="{4F8CA157-2C34-4DAB-8203-48AB0D07537C}" dt="2022-10-05T15:15:53.303" v="55" actId="47"/>
        <pc:sldMkLst>
          <pc:docMk/>
          <pc:sldMk cId="2808461888" sldId="261"/>
        </pc:sldMkLst>
      </pc:sldChg>
      <pc:sldChg chg="del">
        <pc:chgData name="Abi Aldridge" userId="77aafed4-63e6-4afd-b539-4bbf4fcc2bfe" providerId="ADAL" clId="{4F8CA157-2C34-4DAB-8203-48AB0D07537C}" dt="2022-10-05T15:16:32.472" v="97" actId="47"/>
        <pc:sldMkLst>
          <pc:docMk/>
          <pc:sldMk cId="454638472" sldId="262"/>
        </pc:sldMkLst>
      </pc:sldChg>
      <pc:sldChg chg="del">
        <pc:chgData name="Abi Aldridge" userId="77aafed4-63e6-4afd-b539-4bbf4fcc2bfe" providerId="ADAL" clId="{4F8CA157-2C34-4DAB-8203-48AB0D07537C}" dt="2022-10-05T15:16:51.015" v="106" actId="47"/>
        <pc:sldMkLst>
          <pc:docMk/>
          <pc:sldMk cId="2641057232" sldId="263"/>
        </pc:sldMkLst>
      </pc:sldChg>
      <pc:sldChg chg="addSp delSp modSp mod setBg">
        <pc:chgData name="Abi Aldridge" userId="77aafed4-63e6-4afd-b539-4bbf4fcc2bfe" providerId="ADAL" clId="{4F8CA157-2C34-4DAB-8203-48AB0D07537C}" dt="2022-10-05T16:11:00.284" v="368"/>
        <pc:sldMkLst>
          <pc:docMk/>
          <pc:sldMk cId="1199902681" sldId="264"/>
        </pc:sldMkLst>
        <pc:spChg chg="del">
          <ac:chgData name="Abi Aldridge" userId="77aafed4-63e6-4afd-b539-4bbf4fcc2bfe" providerId="ADAL" clId="{4F8CA157-2C34-4DAB-8203-48AB0D07537C}" dt="2022-10-05T16:10:54.618" v="366" actId="478"/>
          <ac:spMkLst>
            <pc:docMk/>
            <pc:sldMk cId="1199902681" sldId="264"/>
            <ac:spMk id="2" creationId="{783CBD5F-5E81-EA23-EF19-EF479E6F8787}"/>
          </ac:spMkLst>
        </pc:spChg>
        <pc:spChg chg="del">
          <ac:chgData name="Abi Aldridge" userId="77aafed4-63e6-4afd-b539-4bbf4fcc2bfe" providerId="ADAL" clId="{4F8CA157-2C34-4DAB-8203-48AB0D07537C}" dt="2022-10-05T16:10:53.094" v="364" actId="478"/>
          <ac:spMkLst>
            <pc:docMk/>
            <pc:sldMk cId="1199902681" sldId="264"/>
            <ac:spMk id="3" creationId="{1C2BCD32-3F8E-91F2-70A9-553EF7A0CC0C}"/>
          </ac:spMkLst>
        </pc:spChg>
        <pc:spChg chg="add del mod">
          <ac:chgData name="Abi Aldridge" userId="77aafed4-63e6-4afd-b539-4bbf4fcc2bfe" providerId="ADAL" clId="{4F8CA157-2C34-4DAB-8203-48AB0D07537C}" dt="2022-10-05T16:10:53.992" v="365" actId="478"/>
          <ac:spMkLst>
            <pc:docMk/>
            <pc:sldMk cId="1199902681" sldId="264"/>
            <ac:spMk id="5" creationId="{A67B621C-DE1B-DE38-EB0D-4CB2F1BEAE2E}"/>
          </ac:spMkLst>
        </pc:spChg>
      </pc:sldChg>
      <pc:sldChg chg="addSp delSp modSp new mod ord setBg">
        <pc:chgData name="Abi Aldridge" userId="77aafed4-63e6-4afd-b539-4bbf4fcc2bfe" providerId="ADAL" clId="{4F8CA157-2C34-4DAB-8203-48AB0D07537C}" dt="2022-10-05T16:18:55.611" v="451" actId="1076"/>
        <pc:sldMkLst>
          <pc:docMk/>
          <pc:sldMk cId="4041377873" sldId="265"/>
        </pc:sldMkLst>
        <pc:spChg chg="del mod">
          <ac:chgData name="Abi Aldridge" userId="77aafed4-63e6-4afd-b539-4bbf4fcc2bfe" providerId="ADAL" clId="{4F8CA157-2C34-4DAB-8203-48AB0D07537C}" dt="2022-10-05T15:16:04.893" v="58" actId="478"/>
          <ac:spMkLst>
            <pc:docMk/>
            <pc:sldMk cId="4041377873" sldId="265"/>
            <ac:spMk id="2" creationId="{1BFAD485-82FD-A6D2-F3FB-C7988A734EFA}"/>
          </ac:spMkLst>
        </pc:spChg>
        <pc:spChg chg="mod">
          <ac:chgData name="Abi Aldridge" userId="77aafed4-63e6-4afd-b539-4bbf4fcc2bfe" providerId="ADAL" clId="{4F8CA157-2C34-4DAB-8203-48AB0D07537C}" dt="2022-10-05T16:14:06.961" v="449" actId="1076"/>
          <ac:spMkLst>
            <pc:docMk/>
            <pc:sldMk cId="4041377873" sldId="265"/>
            <ac:spMk id="3" creationId="{51306C2C-7271-392D-FD8D-469B540332A8}"/>
          </ac:spMkLst>
        </pc:spChg>
        <pc:spChg chg="add del mod">
          <ac:chgData name="Abi Aldridge" userId="77aafed4-63e6-4afd-b539-4bbf4fcc2bfe" providerId="ADAL" clId="{4F8CA157-2C34-4DAB-8203-48AB0D07537C}" dt="2022-10-05T16:12:03.652" v="419" actId="478"/>
          <ac:spMkLst>
            <pc:docMk/>
            <pc:sldMk cId="4041377873" sldId="265"/>
            <ac:spMk id="4" creationId="{BC1A0105-25EC-FF58-8333-9140ECF446B5}"/>
          </ac:spMkLst>
        </pc:spChg>
        <pc:picChg chg="add mod modCrop">
          <ac:chgData name="Abi Aldridge" userId="77aafed4-63e6-4afd-b539-4bbf4fcc2bfe" providerId="ADAL" clId="{4F8CA157-2C34-4DAB-8203-48AB0D07537C}" dt="2022-10-05T16:18:55.611" v="451" actId="1076"/>
          <ac:picMkLst>
            <pc:docMk/>
            <pc:sldMk cId="4041377873" sldId="265"/>
            <ac:picMk id="6" creationId="{07403418-AA89-C481-EBDB-CB112FA5549E}"/>
          </ac:picMkLst>
        </pc:picChg>
      </pc:sldChg>
      <pc:sldChg chg="addSp delSp modSp new mod ord setBg">
        <pc:chgData name="Abi Aldridge" userId="77aafed4-63e6-4afd-b539-4bbf4fcc2bfe" providerId="ADAL" clId="{4F8CA157-2C34-4DAB-8203-48AB0D07537C}" dt="2022-10-05T15:29:58.763" v="276"/>
        <pc:sldMkLst>
          <pc:docMk/>
          <pc:sldMk cId="100975668" sldId="266"/>
        </pc:sldMkLst>
        <pc:spChg chg="del mod">
          <ac:chgData name="Abi Aldridge" userId="77aafed4-63e6-4afd-b539-4bbf4fcc2bfe" providerId="ADAL" clId="{4F8CA157-2C34-4DAB-8203-48AB0D07537C}" dt="2022-10-05T15:15:08.204" v="29" actId="478"/>
          <ac:spMkLst>
            <pc:docMk/>
            <pc:sldMk cId="100975668" sldId="266"/>
            <ac:spMk id="2" creationId="{7C113E8B-DE76-1811-6953-16A88DB8A077}"/>
          </ac:spMkLst>
        </pc:spChg>
        <pc:spChg chg="del">
          <ac:chgData name="Abi Aldridge" userId="77aafed4-63e6-4afd-b539-4bbf4fcc2bfe" providerId="ADAL" clId="{4F8CA157-2C34-4DAB-8203-48AB0D07537C}" dt="2022-10-05T15:14:59.001" v="26"/>
          <ac:spMkLst>
            <pc:docMk/>
            <pc:sldMk cId="100975668" sldId="266"/>
            <ac:spMk id="3" creationId="{D128B8A1-EC77-03C2-E90C-A29AE5B50DA6}"/>
          </ac:spMkLst>
        </pc:spChg>
        <pc:spChg chg="add mod">
          <ac:chgData name="Abi Aldridge" userId="77aafed4-63e6-4afd-b539-4bbf4fcc2bfe" providerId="ADAL" clId="{4F8CA157-2C34-4DAB-8203-48AB0D07537C}" dt="2022-10-05T15:20:14.532" v="114" actId="1076"/>
          <ac:spMkLst>
            <pc:docMk/>
            <pc:sldMk cId="100975668" sldId="266"/>
            <ac:spMk id="4" creationId="{5F03E2C3-822C-C6F2-CFFF-F309978F49A9}"/>
          </ac:spMkLst>
        </pc:spChg>
        <pc:picChg chg="add del mod">
          <ac:chgData name="Abi Aldridge" userId="77aafed4-63e6-4afd-b539-4bbf4fcc2bfe" providerId="ADAL" clId="{4F8CA157-2C34-4DAB-8203-48AB0D07537C}" dt="2022-10-05T15:17:06.406" v="111" actId="478"/>
          <ac:picMkLst>
            <pc:docMk/>
            <pc:sldMk cId="100975668" sldId="266"/>
            <ac:picMk id="5" creationId="{E58FEC6F-CB26-EAAB-6196-68166AD55877}"/>
          </ac:picMkLst>
        </pc:picChg>
      </pc:sldChg>
      <pc:sldChg chg="add del setBg">
        <pc:chgData name="Abi Aldridge" userId="77aafed4-63e6-4afd-b539-4bbf4fcc2bfe" providerId="ADAL" clId="{4F8CA157-2C34-4DAB-8203-48AB0D07537C}" dt="2022-10-05T15:14:52.037" v="24" actId="47"/>
        <pc:sldMkLst>
          <pc:docMk/>
          <pc:sldMk cId="664227503" sldId="267"/>
        </pc:sldMkLst>
      </pc:sldChg>
      <pc:sldChg chg="addSp delSp modSp add mod setBg delAnim modAnim">
        <pc:chgData name="Abi Aldridge" userId="77aafed4-63e6-4afd-b539-4bbf4fcc2bfe" providerId="ADAL" clId="{4F8CA157-2C34-4DAB-8203-48AB0D07537C}" dt="2022-10-26T08:18:35.713" v="509" actId="1076"/>
        <pc:sldMkLst>
          <pc:docMk/>
          <pc:sldMk cId="4220778332" sldId="267"/>
        </pc:sldMkLst>
        <pc:spChg chg="mod">
          <ac:chgData name="Abi Aldridge" userId="77aafed4-63e6-4afd-b539-4bbf4fcc2bfe" providerId="ADAL" clId="{4F8CA157-2C34-4DAB-8203-48AB0D07537C}" dt="2022-10-05T15:21:17.276" v="171" actId="403"/>
          <ac:spMkLst>
            <pc:docMk/>
            <pc:sldMk cId="4220778332" sldId="267"/>
            <ac:spMk id="2" creationId="{7C113E8B-DE76-1811-6953-16A88DB8A077}"/>
          </ac:spMkLst>
        </pc:spChg>
        <pc:spChg chg="del mod">
          <ac:chgData name="Abi Aldridge" userId="77aafed4-63e6-4afd-b539-4bbf4fcc2bfe" providerId="ADAL" clId="{4F8CA157-2C34-4DAB-8203-48AB0D07537C}" dt="2022-10-26T08:15:35.801" v="452" actId="478"/>
          <ac:spMkLst>
            <pc:docMk/>
            <pc:sldMk cId="4220778332" sldId="267"/>
            <ac:spMk id="3" creationId="{D128B8A1-EC77-03C2-E90C-A29AE5B50DA6}"/>
          </ac:spMkLst>
        </pc:spChg>
        <pc:spChg chg="add mod">
          <ac:chgData name="Abi Aldridge" userId="77aafed4-63e6-4afd-b539-4bbf4fcc2bfe" providerId="ADAL" clId="{4F8CA157-2C34-4DAB-8203-48AB0D07537C}" dt="2022-10-26T08:17:44.353" v="503" actId="27636"/>
          <ac:spMkLst>
            <pc:docMk/>
            <pc:sldMk cId="4220778332" sldId="267"/>
            <ac:spMk id="4" creationId="{B160055C-3A19-7893-EACE-95D795426CA5}"/>
          </ac:spMkLst>
        </pc:spChg>
        <pc:spChg chg="add del mod">
          <ac:chgData name="Abi Aldridge" userId="77aafed4-63e6-4afd-b539-4bbf4fcc2bfe" providerId="ADAL" clId="{4F8CA157-2C34-4DAB-8203-48AB0D07537C}" dt="2022-10-26T08:16:00.864" v="453"/>
          <ac:spMkLst>
            <pc:docMk/>
            <pc:sldMk cId="4220778332" sldId="267"/>
            <ac:spMk id="6" creationId="{6DDBA1C7-621D-BC03-A6DB-88DEEBA87BB7}"/>
          </ac:spMkLst>
        </pc:spChg>
        <pc:spChg chg="add mod">
          <ac:chgData name="Abi Aldridge" userId="77aafed4-63e6-4afd-b539-4bbf4fcc2bfe" providerId="ADAL" clId="{4F8CA157-2C34-4DAB-8203-48AB0D07537C}" dt="2022-10-26T08:17:30.140" v="493" actId="113"/>
          <ac:spMkLst>
            <pc:docMk/>
            <pc:sldMk cId="4220778332" sldId="267"/>
            <ac:spMk id="9" creationId="{E937AEBB-9CAA-BC5F-EB15-77B5B2F8A4D0}"/>
          </ac:spMkLst>
        </pc:spChg>
        <pc:spChg chg="add del mod">
          <ac:chgData name="Abi Aldridge" userId="77aafed4-63e6-4afd-b539-4bbf4fcc2bfe" providerId="ADAL" clId="{4F8CA157-2C34-4DAB-8203-48AB0D07537C}" dt="2022-10-26T08:17:59.190" v="505" actId="478"/>
          <ac:spMkLst>
            <pc:docMk/>
            <pc:sldMk cId="4220778332" sldId="267"/>
            <ac:spMk id="11" creationId="{6046C087-FA1D-26C6-8DB1-4493EA83FB17}"/>
          </ac:spMkLst>
        </pc:spChg>
        <pc:picChg chg="add del mod">
          <ac:chgData name="Abi Aldridge" userId="77aafed4-63e6-4afd-b539-4bbf4fcc2bfe" providerId="ADAL" clId="{4F8CA157-2C34-4DAB-8203-48AB0D07537C}" dt="2022-10-26T08:17:55.891" v="504" actId="478"/>
          <ac:picMkLst>
            <pc:docMk/>
            <pc:sldMk cId="4220778332" sldId="267"/>
            <ac:picMk id="7" creationId="{F7F07F67-4887-C76E-4D4D-E31889F7EA8B}"/>
          </ac:picMkLst>
        </pc:picChg>
        <pc:picChg chg="add mod">
          <ac:chgData name="Abi Aldridge" userId="77aafed4-63e6-4afd-b539-4bbf4fcc2bfe" providerId="ADAL" clId="{4F8CA157-2C34-4DAB-8203-48AB0D07537C}" dt="2022-10-26T08:18:35.713" v="509" actId="1076"/>
          <ac:picMkLst>
            <pc:docMk/>
            <pc:sldMk cId="4220778332" sldId="267"/>
            <ac:picMk id="12" creationId="{EDF4C778-A6AB-F4DF-E076-51DBA6BB55A0}"/>
          </ac:picMkLst>
        </pc:picChg>
      </pc:sldChg>
      <pc:sldChg chg="add del">
        <pc:chgData name="Abi Aldridge" userId="77aafed4-63e6-4afd-b539-4bbf4fcc2bfe" providerId="ADAL" clId="{4F8CA157-2C34-4DAB-8203-48AB0D07537C}" dt="2022-10-05T15:16:29.395" v="96" actId="47"/>
        <pc:sldMkLst>
          <pc:docMk/>
          <pc:sldMk cId="1969474461" sldId="268"/>
        </pc:sldMkLst>
      </pc:sldChg>
      <pc:sldChg chg="addSp delSp modSp add mod ord setBg">
        <pc:chgData name="Abi Aldridge" userId="77aafed4-63e6-4afd-b539-4bbf4fcc2bfe" providerId="ADAL" clId="{4F8CA157-2C34-4DAB-8203-48AB0D07537C}" dt="2022-10-05T15:52:06.821" v="363" actId="478"/>
        <pc:sldMkLst>
          <pc:docMk/>
          <pc:sldMk cId="3040146593" sldId="268"/>
        </pc:sldMkLst>
        <pc:spChg chg="mod">
          <ac:chgData name="Abi Aldridge" userId="77aafed4-63e6-4afd-b539-4bbf4fcc2bfe" providerId="ADAL" clId="{4F8CA157-2C34-4DAB-8203-48AB0D07537C}" dt="2022-10-05T15:51:24.833" v="298" actId="1076"/>
          <ac:spMkLst>
            <pc:docMk/>
            <pc:sldMk cId="3040146593" sldId="268"/>
            <ac:spMk id="3" creationId="{51306C2C-7271-392D-FD8D-469B540332A8}"/>
          </ac:spMkLst>
        </pc:spChg>
        <pc:spChg chg="add del mod">
          <ac:chgData name="Abi Aldridge" userId="77aafed4-63e6-4afd-b539-4bbf4fcc2bfe" providerId="ADAL" clId="{4F8CA157-2C34-4DAB-8203-48AB0D07537C}" dt="2022-10-05T15:52:06.821" v="363" actId="478"/>
          <ac:spMkLst>
            <pc:docMk/>
            <pc:sldMk cId="3040146593" sldId="268"/>
            <ac:spMk id="4" creationId="{A60440AE-CC89-CB39-3219-C9470691047E}"/>
          </ac:spMkLst>
        </pc:spChg>
        <pc:spChg chg="add mod">
          <ac:chgData name="Abi Aldridge" userId="77aafed4-63e6-4afd-b539-4bbf4fcc2bfe" providerId="ADAL" clId="{4F8CA157-2C34-4DAB-8203-48AB0D07537C}" dt="2022-10-05T15:51:50.581" v="317" actId="20577"/>
          <ac:spMkLst>
            <pc:docMk/>
            <pc:sldMk cId="3040146593" sldId="268"/>
            <ac:spMk id="5" creationId="{748BBAA5-60A4-D2F7-A859-F4F8F5D58F3D}"/>
          </ac:spMkLst>
        </pc:spChg>
        <pc:spChg chg="add mod">
          <ac:chgData name="Abi Aldridge" userId="77aafed4-63e6-4afd-b539-4bbf4fcc2bfe" providerId="ADAL" clId="{4F8CA157-2C34-4DAB-8203-48AB0D07537C}" dt="2022-10-05T15:51:55.884" v="331" actId="20577"/>
          <ac:spMkLst>
            <pc:docMk/>
            <pc:sldMk cId="3040146593" sldId="268"/>
            <ac:spMk id="6" creationId="{4ED1BE93-5056-098F-BF4F-B90F6F34C331}"/>
          </ac:spMkLst>
        </pc:spChg>
        <pc:spChg chg="add mod">
          <ac:chgData name="Abi Aldridge" userId="77aafed4-63e6-4afd-b539-4bbf4fcc2bfe" providerId="ADAL" clId="{4F8CA157-2C34-4DAB-8203-48AB0D07537C}" dt="2022-10-05T15:52:00.044" v="344" actId="20577"/>
          <ac:spMkLst>
            <pc:docMk/>
            <pc:sldMk cId="3040146593" sldId="268"/>
            <ac:spMk id="7" creationId="{E67099D2-DE78-43A6-B421-03F4F483CFF4}"/>
          </ac:spMkLst>
        </pc:spChg>
        <pc:spChg chg="add mod">
          <ac:chgData name="Abi Aldridge" userId="77aafed4-63e6-4afd-b539-4bbf4fcc2bfe" providerId="ADAL" clId="{4F8CA157-2C34-4DAB-8203-48AB0D07537C}" dt="2022-10-05T15:52:05.068" v="362" actId="20577"/>
          <ac:spMkLst>
            <pc:docMk/>
            <pc:sldMk cId="3040146593" sldId="268"/>
            <ac:spMk id="8" creationId="{E167CDCE-923C-EC76-58E5-7F280BCEF94B}"/>
          </ac:spMkLst>
        </pc:spChg>
      </pc:sldChg>
      <pc:sldChg chg="add del">
        <pc:chgData name="Abi Aldridge" userId="77aafed4-63e6-4afd-b539-4bbf4fcc2bfe" providerId="ADAL" clId="{4F8CA157-2C34-4DAB-8203-48AB0D07537C}" dt="2022-10-05T15:16:29.395" v="96" actId="47"/>
        <pc:sldMkLst>
          <pc:docMk/>
          <pc:sldMk cId="3783790024" sldId="269"/>
        </pc:sldMkLst>
      </pc:sldChg>
    </pc:docChg>
  </pc:docChgLst>
  <pc:docChgLst>
    <pc:chgData name="Sally Slater" userId="91f189b2-9344-4d7c-b64d-cf779b5ec946" providerId="ADAL" clId="{ECBD15CD-16D0-489A-98AA-FC4B63BF757A}"/>
    <pc:docChg chg="custSel addSld delSld modSld">
      <pc:chgData name="Sally Slater" userId="91f189b2-9344-4d7c-b64d-cf779b5ec946" providerId="ADAL" clId="{ECBD15CD-16D0-489A-98AA-FC4B63BF757A}" dt="2023-02-01T14:38:20.836" v="429" actId="1076"/>
      <pc:docMkLst>
        <pc:docMk/>
      </pc:docMkLst>
      <pc:sldChg chg="del">
        <pc:chgData name="Sally Slater" userId="91f189b2-9344-4d7c-b64d-cf779b5ec946" providerId="ADAL" clId="{ECBD15CD-16D0-489A-98AA-FC4B63BF757A}" dt="2023-02-01T14:34:06.125" v="425" actId="47"/>
        <pc:sldMkLst>
          <pc:docMk/>
          <pc:sldMk cId="1199902681" sldId="264"/>
        </pc:sldMkLst>
      </pc:sldChg>
      <pc:sldChg chg="del">
        <pc:chgData name="Sally Slater" userId="91f189b2-9344-4d7c-b64d-cf779b5ec946" providerId="ADAL" clId="{ECBD15CD-16D0-489A-98AA-FC4B63BF757A}" dt="2023-02-01T13:51:38.808" v="0" actId="47"/>
        <pc:sldMkLst>
          <pc:docMk/>
          <pc:sldMk cId="4041377873" sldId="265"/>
        </pc:sldMkLst>
      </pc:sldChg>
      <pc:sldChg chg="addSp delSp modSp mod">
        <pc:chgData name="Sally Slater" userId="91f189b2-9344-4d7c-b64d-cf779b5ec946" providerId="ADAL" clId="{ECBD15CD-16D0-489A-98AA-FC4B63BF757A}" dt="2023-02-01T13:56:49.256" v="32" actId="14100"/>
        <pc:sldMkLst>
          <pc:docMk/>
          <pc:sldMk cId="100975668" sldId="266"/>
        </pc:sldMkLst>
        <pc:spChg chg="del mod">
          <ac:chgData name="Sally Slater" userId="91f189b2-9344-4d7c-b64d-cf779b5ec946" providerId="ADAL" clId="{ECBD15CD-16D0-489A-98AA-FC4B63BF757A}" dt="2023-02-01T13:52:49.141" v="10" actId="478"/>
          <ac:spMkLst>
            <pc:docMk/>
            <pc:sldMk cId="100975668" sldId="266"/>
            <ac:spMk id="4" creationId="{5F03E2C3-822C-C6F2-CFFF-F309978F49A9}"/>
          </ac:spMkLst>
        </pc:spChg>
        <pc:picChg chg="add del mod">
          <ac:chgData name="Sally Slater" userId="91f189b2-9344-4d7c-b64d-cf779b5ec946" providerId="ADAL" clId="{ECBD15CD-16D0-489A-98AA-FC4B63BF757A}" dt="2023-02-01T13:55:53.617" v="22" actId="21"/>
          <ac:picMkLst>
            <pc:docMk/>
            <pc:sldMk cId="100975668" sldId="266"/>
            <ac:picMk id="2" creationId="{44AC562E-77E2-BA16-C641-ADDEB65A25FF}"/>
          </ac:picMkLst>
        </pc:picChg>
        <pc:picChg chg="add del mod">
          <ac:chgData name="Sally Slater" userId="91f189b2-9344-4d7c-b64d-cf779b5ec946" providerId="ADAL" clId="{ECBD15CD-16D0-489A-98AA-FC4B63BF757A}" dt="2023-02-01T13:55:46.041" v="21" actId="478"/>
          <ac:picMkLst>
            <pc:docMk/>
            <pc:sldMk cId="100975668" sldId="266"/>
            <ac:picMk id="3" creationId="{F4692DC9-2A96-2CB5-28EF-98F3D8636BE8}"/>
          </ac:picMkLst>
        </pc:picChg>
        <pc:picChg chg="add mod">
          <ac:chgData name="Sally Slater" userId="91f189b2-9344-4d7c-b64d-cf779b5ec946" providerId="ADAL" clId="{ECBD15CD-16D0-489A-98AA-FC4B63BF757A}" dt="2023-02-01T13:56:49.256" v="32" actId="14100"/>
          <ac:picMkLst>
            <pc:docMk/>
            <pc:sldMk cId="100975668" sldId="266"/>
            <ac:picMk id="5" creationId="{B46329AE-35DC-426D-751D-904B314AB10A}"/>
          </ac:picMkLst>
        </pc:picChg>
      </pc:sldChg>
      <pc:sldChg chg="addSp delSp modSp new mod">
        <pc:chgData name="Sally Slater" userId="91f189b2-9344-4d7c-b64d-cf779b5ec946" providerId="ADAL" clId="{ECBD15CD-16D0-489A-98AA-FC4B63BF757A}" dt="2023-02-01T14:00:32.116" v="102" actId="1076"/>
        <pc:sldMkLst>
          <pc:docMk/>
          <pc:sldMk cId="1024484079" sldId="268"/>
        </pc:sldMkLst>
        <pc:spChg chg="del">
          <ac:chgData name="Sally Slater" userId="91f189b2-9344-4d7c-b64d-cf779b5ec946" providerId="ADAL" clId="{ECBD15CD-16D0-489A-98AA-FC4B63BF757A}" dt="2023-02-01T13:55:08.426" v="18" actId="478"/>
          <ac:spMkLst>
            <pc:docMk/>
            <pc:sldMk cId="1024484079" sldId="268"/>
            <ac:spMk id="2" creationId="{2C73DD29-B7C9-E9C6-1024-3B70B0289352}"/>
          </ac:spMkLst>
        </pc:spChg>
        <pc:spChg chg="del">
          <ac:chgData name="Sally Slater" userId="91f189b2-9344-4d7c-b64d-cf779b5ec946" providerId="ADAL" clId="{ECBD15CD-16D0-489A-98AA-FC4B63BF757A}" dt="2023-02-01T13:55:06.254" v="17" actId="478"/>
          <ac:spMkLst>
            <pc:docMk/>
            <pc:sldMk cId="1024484079" sldId="268"/>
            <ac:spMk id="3" creationId="{E4E63283-CF51-4B9E-0938-738E30020403}"/>
          </ac:spMkLst>
        </pc:spChg>
        <pc:spChg chg="add mod">
          <ac:chgData name="Sally Slater" userId="91f189b2-9344-4d7c-b64d-cf779b5ec946" providerId="ADAL" clId="{ECBD15CD-16D0-489A-98AA-FC4B63BF757A}" dt="2023-02-01T14:00:32.116" v="102" actId="1076"/>
          <ac:spMkLst>
            <pc:docMk/>
            <pc:sldMk cId="1024484079" sldId="268"/>
            <ac:spMk id="9" creationId="{D020A7E0-EF04-2F37-74D4-95C2F7726509}"/>
          </ac:spMkLst>
        </pc:spChg>
        <pc:picChg chg="add mod modCrop">
          <ac:chgData name="Sally Slater" userId="91f189b2-9344-4d7c-b64d-cf779b5ec946" providerId="ADAL" clId="{ECBD15CD-16D0-489A-98AA-FC4B63BF757A}" dt="2023-02-01T13:56:27.209" v="28" actId="14100"/>
          <ac:picMkLst>
            <pc:docMk/>
            <pc:sldMk cId="1024484079" sldId="268"/>
            <ac:picMk id="5" creationId="{CD1211E6-5F68-2F7F-FFE3-3DA4AF20ABC9}"/>
          </ac:picMkLst>
        </pc:picChg>
        <pc:picChg chg="add del">
          <ac:chgData name="Sally Slater" userId="91f189b2-9344-4d7c-b64d-cf779b5ec946" providerId="ADAL" clId="{ECBD15CD-16D0-489A-98AA-FC4B63BF757A}" dt="2023-02-01T13:56:35.177" v="30" actId="478"/>
          <ac:picMkLst>
            <pc:docMk/>
            <pc:sldMk cId="1024484079" sldId="268"/>
            <ac:picMk id="7" creationId="{0EC0C280-8DB1-E03D-9782-4D0D9B4360F2}"/>
          </ac:picMkLst>
        </pc:picChg>
        <pc:picChg chg="add mod">
          <ac:chgData name="Sally Slater" userId="91f189b2-9344-4d7c-b64d-cf779b5ec946" providerId="ADAL" clId="{ECBD15CD-16D0-489A-98AA-FC4B63BF757A}" dt="2023-02-01T14:00:29.707" v="101" actId="1076"/>
          <ac:picMkLst>
            <pc:docMk/>
            <pc:sldMk cId="1024484079" sldId="268"/>
            <ac:picMk id="8" creationId="{352558EC-9035-6D3D-213B-670B1669CE0C}"/>
          </ac:picMkLst>
        </pc:picChg>
      </pc:sldChg>
      <pc:sldChg chg="del">
        <pc:chgData name="Sally Slater" userId="91f189b2-9344-4d7c-b64d-cf779b5ec946" providerId="ADAL" clId="{ECBD15CD-16D0-489A-98AA-FC4B63BF757A}" dt="2023-02-01T13:51:47.119" v="1" actId="47"/>
        <pc:sldMkLst>
          <pc:docMk/>
          <pc:sldMk cId="3040146593" sldId="268"/>
        </pc:sldMkLst>
      </pc:sldChg>
      <pc:sldChg chg="addSp delSp modSp new mod setBg">
        <pc:chgData name="Sally Slater" userId="91f189b2-9344-4d7c-b64d-cf779b5ec946" providerId="ADAL" clId="{ECBD15CD-16D0-489A-98AA-FC4B63BF757A}" dt="2023-02-01T14:38:20.836" v="429" actId="1076"/>
        <pc:sldMkLst>
          <pc:docMk/>
          <pc:sldMk cId="1333448946" sldId="269"/>
        </pc:sldMkLst>
        <pc:spChg chg="del">
          <ac:chgData name="Sally Slater" userId="91f189b2-9344-4d7c-b64d-cf779b5ec946" providerId="ADAL" clId="{ECBD15CD-16D0-489A-98AA-FC4B63BF757A}" dt="2023-02-01T14:00:41.433" v="105" actId="478"/>
          <ac:spMkLst>
            <pc:docMk/>
            <pc:sldMk cId="1333448946" sldId="269"/>
            <ac:spMk id="2" creationId="{CC406442-5DD7-961A-7CF2-82574A1945E6}"/>
          </ac:spMkLst>
        </pc:spChg>
        <pc:spChg chg="del">
          <ac:chgData name="Sally Slater" userId="91f189b2-9344-4d7c-b64d-cf779b5ec946" providerId="ADAL" clId="{ECBD15CD-16D0-489A-98AA-FC4B63BF757A}" dt="2023-02-01T14:00:40.714" v="104" actId="478"/>
          <ac:spMkLst>
            <pc:docMk/>
            <pc:sldMk cId="1333448946" sldId="269"/>
            <ac:spMk id="3" creationId="{929C17F6-403E-DD74-3A22-F078FF5EC5D8}"/>
          </ac:spMkLst>
        </pc:spChg>
        <pc:spChg chg="add mod">
          <ac:chgData name="Sally Slater" userId="91f189b2-9344-4d7c-b64d-cf779b5ec946" providerId="ADAL" clId="{ECBD15CD-16D0-489A-98AA-FC4B63BF757A}" dt="2023-02-01T14:21:40.487" v="373" actId="20577"/>
          <ac:spMkLst>
            <pc:docMk/>
            <pc:sldMk cId="1333448946" sldId="269"/>
            <ac:spMk id="7" creationId="{015F59A0-62A4-7CD7-E3B8-0A4482F725C2}"/>
          </ac:spMkLst>
        </pc:spChg>
        <pc:spChg chg="add mod">
          <ac:chgData name="Sally Slater" userId="91f189b2-9344-4d7c-b64d-cf779b5ec946" providerId="ADAL" clId="{ECBD15CD-16D0-489A-98AA-FC4B63BF757A}" dt="2023-02-01T14:29:28.005" v="422" actId="1076"/>
          <ac:spMkLst>
            <pc:docMk/>
            <pc:sldMk cId="1333448946" sldId="269"/>
            <ac:spMk id="8" creationId="{58E843BD-F7E9-5FC6-6749-5DA19D242050}"/>
          </ac:spMkLst>
        </pc:spChg>
        <pc:picChg chg="add mod modCrop">
          <ac:chgData name="Sally Slater" userId="91f189b2-9344-4d7c-b64d-cf779b5ec946" providerId="ADAL" clId="{ECBD15CD-16D0-489A-98AA-FC4B63BF757A}" dt="2023-02-01T14:05:09.178" v="122" actId="1076"/>
          <ac:picMkLst>
            <pc:docMk/>
            <pc:sldMk cId="1333448946" sldId="269"/>
            <ac:picMk id="5" creationId="{E4680C80-6B1F-A216-CBC6-EB02FC07D3E4}"/>
          </ac:picMkLst>
        </pc:picChg>
        <pc:picChg chg="add mod">
          <ac:chgData name="Sally Slater" userId="91f189b2-9344-4d7c-b64d-cf779b5ec946" providerId="ADAL" clId="{ECBD15CD-16D0-489A-98AA-FC4B63BF757A}" dt="2023-02-01T14:38:12.883" v="426" actId="14100"/>
          <ac:picMkLst>
            <pc:docMk/>
            <pc:sldMk cId="1333448946" sldId="269"/>
            <ac:picMk id="6" creationId="{5A0C2BB0-58F5-6C5B-49D6-FAB85D442647}"/>
          </ac:picMkLst>
        </pc:picChg>
        <pc:picChg chg="add mod">
          <ac:chgData name="Sally Slater" userId="91f189b2-9344-4d7c-b64d-cf779b5ec946" providerId="ADAL" clId="{ECBD15CD-16D0-489A-98AA-FC4B63BF757A}" dt="2023-02-01T14:38:20.836" v="429" actId="1076"/>
          <ac:picMkLst>
            <pc:docMk/>
            <pc:sldMk cId="1333448946" sldId="269"/>
            <ac:picMk id="9" creationId="{9BEEF8D4-4B48-F47A-B0D7-BC286DF86BFD}"/>
          </ac:picMkLst>
        </pc:picChg>
        <pc:picChg chg="add mod modCrop">
          <ac:chgData name="Sally Slater" userId="91f189b2-9344-4d7c-b64d-cf779b5ec946" providerId="ADAL" clId="{ECBD15CD-16D0-489A-98AA-FC4B63BF757A}" dt="2023-02-01T14:29:30.244" v="423" actId="1076"/>
          <ac:picMkLst>
            <pc:docMk/>
            <pc:sldMk cId="1333448946" sldId="269"/>
            <ac:picMk id="11" creationId="{9BE17592-97E6-D97F-C99E-53489A4A98C5}"/>
          </ac:picMkLst>
        </pc:picChg>
      </pc:sldChg>
    </pc:docChg>
  </pc:docChgLst>
  <pc:docChgLst>
    <pc:chgData name="Abi Aldridge" userId="S::abi.aldridge@place2be.org.uk::77aafed4-63e6-4afd-b539-4bbf4fcc2bfe" providerId="AD" clId="Web-{7841567C-0476-335E-B7D7-E93407489EBF}"/>
    <pc:docChg chg="modSld">
      <pc:chgData name="Abi Aldridge" userId="S::abi.aldridge@place2be.org.uk::77aafed4-63e6-4afd-b539-4bbf4fcc2bfe" providerId="AD" clId="Web-{7841567C-0476-335E-B7D7-E93407489EBF}" dt="2022-09-16T07:48:22.068" v="31" actId="20577"/>
      <pc:docMkLst>
        <pc:docMk/>
      </pc:docMkLst>
      <pc:sldChg chg="addSp delSp modSp">
        <pc:chgData name="Abi Aldridge" userId="S::abi.aldridge@place2be.org.uk::77aafed4-63e6-4afd-b539-4bbf4fcc2bfe" providerId="AD" clId="Web-{7841567C-0476-335E-B7D7-E93407489EBF}" dt="2022-09-16T07:47:50.473" v="16" actId="20577"/>
        <pc:sldMkLst>
          <pc:docMk/>
          <pc:sldMk cId="454638472" sldId="262"/>
        </pc:sldMkLst>
        <pc:spChg chg="add mod">
          <ac:chgData name="Abi Aldridge" userId="S::abi.aldridge@place2be.org.uk::77aafed4-63e6-4afd-b539-4bbf4fcc2bfe" providerId="AD" clId="Web-{7841567C-0476-335E-B7D7-E93407489EBF}" dt="2022-09-16T07:47:50.473" v="16" actId="20577"/>
          <ac:spMkLst>
            <pc:docMk/>
            <pc:sldMk cId="454638472" sldId="262"/>
            <ac:spMk id="3" creationId="{7FA98411-7E09-5CFB-0E53-5A9E83A7BAA9}"/>
          </ac:spMkLst>
        </pc:spChg>
        <pc:picChg chg="del">
          <ac:chgData name="Abi Aldridge" userId="S::abi.aldridge@place2be.org.uk::77aafed4-63e6-4afd-b539-4bbf4fcc2bfe" providerId="AD" clId="Web-{7841567C-0476-335E-B7D7-E93407489EBF}" dt="2022-09-16T07:47:43.036" v="0"/>
          <ac:picMkLst>
            <pc:docMk/>
            <pc:sldMk cId="454638472" sldId="262"/>
            <ac:picMk id="4" creationId="{BBCEDCCE-1D13-57CC-72E0-B08870817212}"/>
          </ac:picMkLst>
        </pc:picChg>
      </pc:sldChg>
      <pc:sldChg chg="modSp">
        <pc:chgData name="Abi Aldridge" userId="S::abi.aldridge@place2be.org.uk::77aafed4-63e6-4afd-b539-4bbf4fcc2bfe" providerId="AD" clId="Web-{7841567C-0476-335E-B7D7-E93407489EBF}" dt="2022-09-16T07:48:22.068" v="31" actId="20577"/>
        <pc:sldMkLst>
          <pc:docMk/>
          <pc:sldMk cId="2641057232" sldId="263"/>
        </pc:sldMkLst>
        <pc:spChg chg="mod">
          <ac:chgData name="Abi Aldridge" userId="S::abi.aldridge@place2be.org.uk::77aafed4-63e6-4afd-b539-4bbf4fcc2bfe" providerId="AD" clId="Web-{7841567C-0476-335E-B7D7-E93407489EBF}" dt="2022-09-16T07:48:22.068" v="31" actId="20577"/>
          <ac:spMkLst>
            <pc:docMk/>
            <pc:sldMk cId="2641057232" sldId="263"/>
            <ac:spMk id="3" creationId="{2E2D22C1-B29C-A305-B159-C5A504CF1A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E228E-7323-4C84-8663-A0B8EFF9B19D}" type="datetimeFigureOut">
              <a:rPr lang="en-GB" smtClean="0"/>
              <a:t>08/02/2023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3EF1-291D-4178-A07D-3B5512668C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5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73EF1-291D-4178-A07D-3B5512668CE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86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73EF1-291D-4178-A07D-3B5512668CE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02A-CED0-4DB2-AE5B-B080B7C83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715A6-FF48-4C59-9582-BF4468B9A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8359-41CD-4D76-917B-B4682E2A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8E15-97A8-4373-9ED1-F99F5D6B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B887-5BDB-46C6-849E-AD3798A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2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6D8D-27AB-4D1E-A386-D09D6BDD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2663D-0679-4CD1-8B83-88859142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530A-4158-4FB8-9430-B99651E7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D4688-D016-4856-A832-63F43AFB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3AB2-4F0D-4393-B035-B3AF9D0B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6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967A-6342-4297-BD2A-251ADEADD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D209-D2FA-442F-95EB-402F46D91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6088-C77C-473F-B3DD-A3C1E9F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548-D2DD-413E-B265-1AE4664B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21E4-FCD4-4C9F-8C4F-A1451C5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0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5A37-6AEF-4C66-9718-25F6DF1B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207D-4B70-48D1-9540-9B99FE023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67A9-F90A-4634-AF8E-D013A5A7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A742-E892-4AA9-A005-A8A24C0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2352-C33B-483D-B793-91147267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A24F-B6B3-4EC8-927C-1D58EF1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6099-FB2B-44CE-8938-4DE56684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ED6A-FE28-4D70-ADFD-AF881FBD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2E26-4D63-4EB4-B3A3-F6CFDBEF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1013-5D7B-4AB5-B81C-1D9ACD07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2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F3C1-0A70-4E85-943A-A85E3E7E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7-5F7A-4186-A012-1C3EB08E9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E817-A6B6-4AF5-A9CE-457304AF0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50E1-939D-4B61-969B-040FB4C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EEF99-AAEC-4CBE-B7FC-1EEC442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BD591-7324-4395-9EE0-0ECA3C9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4218-80D3-43B9-A086-E037263A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367D9-99BD-430C-9901-75B15F41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BB8C-14BF-4742-8BD8-2D49FB7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3B63-12CA-4855-AAEF-7C66E0B7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93EEC-1CD7-4496-B48F-F65C2537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D14C4-5D0D-493F-AA25-8DAC4371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34A0B-D53A-4996-B353-BEE3F259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F613D-E3FD-4C00-9D2A-9E17EB93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C98A-20C8-4BA4-B704-05EAE9E7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39CF4-660A-4027-A013-580102D8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A79FF-11E8-4350-9966-D9963CCE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4AFA-6205-4B7A-96F4-75B06E0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4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13B4A-1B22-4936-9176-680165BB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CDC93-5358-4B81-9EA4-93EC04ED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A1F5B-4143-4E62-8093-DD9C4FE7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0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45B-130C-4AE7-A35A-D9C83022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6C2A-08EE-484D-A4D5-5560A533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1D93C-8224-48D6-92B1-29EF3A6D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FF0FF-5716-47E1-BC12-FBDF982E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35DE-E4E8-46AE-85B0-3065918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F595-2D07-4EB6-83C3-91EFAACC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2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238-E3DB-4317-BBB0-D3140FE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3565C-E993-440E-9F27-2D39A5C3C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FE16-64BA-4A9D-9661-17EA569F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67A3-A39E-418C-A415-84DE4F25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8AF5-E94C-4850-908C-7BFE1D6E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656C-D318-4BCD-82CB-BBB85FF9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62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B12BA-18D1-4AAC-AB61-E0C25119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01A3-A74E-478F-BC21-7FD4DAEF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D1E7-8F4B-4F1E-8464-98A96591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EF02-969C-4D7D-B2D8-252AA5162CB4}" type="datetimeFigureOut">
              <a:rPr lang="en-GB" smtClean="0"/>
              <a:pPr/>
              <a:t>08/02/2023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27B6-5CED-44FC-9254-FD8F5082A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3464-37C0-448B-BAB6-C2F5BF95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918E-73D7-4F67-9D08-5993C9DED0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sbofgusak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youtu.be/bOsbofgus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4505">
            <a:off x="9766440" y="4347962"/>
            <a:ext cx="1774090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329AE-35DC-426D-751D-904B314A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488" y="1338943"/>
            <a:ext cx="6271201" cy="5227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236648">
            <a:off x="-63750" y="877278"/>
            <a:ext cx="6237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 Ways to Well-being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7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211E6-5F68-2F7F-FFE3-3DA4AF20A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8" t="22581" r="12880" b="18279"/>
          <a:stretch/>
        </p:blipFill>
        <p:spPr>
          <a:xfrm>
            <a:off x="0" y="22122"/>
            <a:ext cx="12192000" cy="6787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558EC-9035-6D3D-213B-670B1669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71" y="3074557"/>
            <a:ext cx="5006617" cy="3349882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0A7E0-EF04-2F37-74D4-95C2F7726509}"/>
              </a:ext>
            </a:extLst>
          </p:cNvPr>
          <p:cNvSpPr txBox="1"/>
          <p:nvPr/>
        </p:nvSpPr>
        <p:spPr>
          <a:xfrm rot="21237392">
            <a:off x="348376" y="376947"/>
            <a:ext cx="7694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Why are we all wearing our clothes inside out today?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5451" y="2800378"/>
            <a:ext cx="5255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anose="030F0702030302020204" pitchFamily="66" charset="0"/>
              </a:rPr>
              <a:t>How are you feeling today? Can you identify different emotions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8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80C80-6B1F-A216-CBC6-EB02FC07D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00" t="22796" r="13122" b="64946"/>
          <a:stretch/>
        </p:blipFill>
        <p:spPr>
          <a:xfrm>
            <a:off x="0" y="0"/>
            <a:ext cx="12192000" cy="1519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C2BB0-58F5-6C5B-49D6-FAB85D44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4977">
            <a:off x="588239" y="233048"/>
            <a:ext cx="1524372" cy="1656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5F59A0-62A4-7CD7-E3B8-0A4482F725C2}"/>
              </a:ext>
            </a:extLst>
          </p:cNvPr>
          <p:cNvSpPr txBox="1"/>
          <p:nvPr/>
        </p:nvSpPr>
        <p:spPr>
          <a:xfrm>
            <a:off x="2260252" y="398206"/>
            <a:ext cx="5939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How are we celebrating Children’s Mental Health Week at </a:t>
            </a:r>
            <a:r>
              <a:rPr lang="en-GB" sz="3200" b="1" dirty="0">
                <a:latin typeface="Comic Sans MS" panose="030F0702030302020204" pitchFamily="66" charset="0"/>
              </a:rPr>
              <a:t>Cotwall</a:t>
            </a:r>
            <a:r>
              <a:rPr lang="en-GB" sz="3200" b="1" dirty="0">
                <a:latin typeface="Comic Sans MS" panose="030F0702030302020204" pitchFamily="66" charset="0"/>
              </a:rPr>
              <a:t> End?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843BD-F7E9-5FC6-6749-5DA19D242050}"/>
              </a:ext>
            </a:extLst>
          </p:cNvPr>
          <p:cNvSpPr txBox="1"/>
          <p:nvPr/>
        </p:nvSpPr>
        <p:spPr>
          <a:xfrm>
            <a:off x="554161" y="1988641"/>
            <a:ext cx="11083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Inside Out Day!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Art afternoon – art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Bracelets- £1 – profits to Young Minds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Citizenship Assembly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EF8D4-4B48-F47A-B0D7-BC286DF86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8455">
            <a:off x="9306343" y="4389910"/>
            <a:ext cx="2513217" cy="182208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17592-97E6-D97F-C99E-53489A4A98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76" t="34501" r="43604" b="58710"/>
          <a:stretch/>
        </p:blipFill>
        <p:spPr>
          <a:xfrm rot="21380328">
            <a:off x="666477" y="5552787"/>
            <a:ext cx="7908080" cy="64346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3344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3E8B-DE76-1811-6953-16A88DB8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79400"/>
            <a:ext cx="747712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Together </a:t>
            </a:r>
            <a:r>
              <a:rPr lang="en-US" sz="4800" dirty="0">
                <a:solidFill>
                  <a:schemeClr val="bg1"/>
                </a:solidFill>
              </a:rPr>
              <a:t>by Matt Goodfellow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60055C-3A19-7893-EACE-95D795426CA5}"/>
              </a:ext>
            </a:extLst>
          </p:cNvPr>
          <p:cNvSpPr txBox="1">
            <a:spLocks/>
          </p:cNvSpPr>
          <p:nvPr/>
        </p:nvSpPr>
        <p:spPr>
          <a:xfrm>
            <a:off x="519112" y="6216650"/>
            <a:ext cx="11572876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Poet Matt Goodfellow reads his poem 'Together' as part of Children's Mental Health Week 2023. This poem is taken from the book 'The Same Inside', published by Macmillan.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7AEBB-9CAA-BC5F-EB15-77B5B2F8A4D0}"/>
              </a:ext>
            </a:extLst>
          </p:cNvPr>
          <p:cNvSpPr txBox="1"/>
          <p:nvPr/>
        </p:nvSpPr>
        <p:spPr>
          <a:xfrm>
            <a:off x="8562974" y="3234809"/>
            <a:ext cx="3109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Watch this video: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https://youtu.be/bOsbofgusak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2" name="Online Media 11" title="Together by Matt Goodfellow | Children's Mental Health Week 2023">
            <a:hlinkClick r:id="" action="ppaction://media"/>
            <a:extLst>
              <a:ext uri="{FF2B5EF4-FFF2-40B4-BE49-F238E27FC236}">
                <a16:creationId xmlns:a16="http://schemas.microsoft.com/office/drawing/2014/main" id="{EDF4C778-A6AB-F4DF-E076-51DBA6BB5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8799" y="1473200"/>
            <a:ext cx="7956549" cy="44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01EA4CF43B4796008CA26C1F24F6" ma:contentTypeVersion="15" ma:contentTypeDescription="Create a new document." ma:contentTypeScope="" ma:versionID="81424eaa9b2d76de2534f2af70026cd7">
  <xsd:schema xmlns:xsd="http://www.w3.org/2001/XMLSchema" xmlns:xs="http://www.w3.org/2001/XMLSchema" xmlns:p="http://schemas.microsoft.com/office/2006/metadata/properties" xmlns:ns2="096ead1b-b841-44de-8be8-5ea4f8279aad" xmlns:ns3="bf6eec7d-8eec-4ec6-b66c-de79da49d7f2" targetNamespace="http://schemas.microsoft.com/office/2006/metadata/properties" ma:root="true" ma:fieldsID="0f50bf2faeb438947be3686a5138dedd" ns2:_="" ns3:_="">
    <xsd:import namespace="096ead1b-b841-44de-8be8-5ea4f8279aad"/>
    <xsd:import namespace="bf6eec7d-8eec-4ec6-b66c-de79da49d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ead1b-b841-44de-8be8-5ea4f8279a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9eb2a0f-349d-466e-b263-0743beeab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eec7d-8eec-4ec6-b66c-de79da49d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6744c76-87e8-47d4-9999-8d5db2db4bf6}" ma:internalName="TaxCatchAll" ma:showField="CatchAllData" ma:web="bf6eec7d-8eec-4ec6-b66c-de79da49d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6ead1b-b841-44de-8be8-5ea4f8279aad">
      <Terms xmlns="http://schemas.microsoft.com/office/infopath/2007/PartnerControls"/>
    </lcf76f155ced4ddcb4097134ff3c332f>
    <TaxCatchAll xmlns="bf6eec7d-8eec-4ec6-b66c-de79da49d7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FB90D-930B-4BBA-BF56-BFA5E83DD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ead1b-b841-44de-8be8-5ea4f8279aad"/>
    <ds:schemaRef ds:uri="bf6eec7d-8eec-4ec6-b66c-de79da49d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4EC89-1A01-4405-A656-99765EC6AD8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96ead1b-b841-44de-8be8-5ea4f8279aad"/>
    <ds:schemaRef ds:uri="http://purl.org/dc/dcmitype/"/>
    <ds:schemaRef ds:uri="http://schemas.microsoft.com/office/infopath/2007/PartnerControls"/>
    <ds:schemaRef ds:uri="bf6eec7d-8eec-4ec6-b66c-de79da49d7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CC7A74-88CB-43A5-AFA0-92CD018672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103</Words>
  <Application>Microsoft Office PowerPoint</Application>
  <PresentationFormat>Widescreen</PresentationFormat>
  <Paragraphs>13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Together by Matt Goodfellow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Law</dc:creator>
  <cp:lastModifiedBy>Mrs S Slater</cp:lastModifiedBy>
  <cp:revision>89</cp:revision>
  <dcterms:created xsi:type="dcterms:W3CDTF">2018-01-11T19:53:16Z</dcterms:created>
  <dcterms:modified xsi:type="dcterms:W3CDTF">2023-02-08T07:19:47Z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0x010100462701EA4CF43B4796008CA26C1F24F6</vt:lpwstr>
  </property>
  <property fmtid="{D5CDD505-2E9C-101B-9397-08002B2CF9AE}" pid="3" name="MediaServiceImageTags">
    <vt:lpwstr/>
  </property>
</Properties>
</file>